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402" r:id="rId4"/>
    <p:sldId id="401" r:id="rId5"/>
    <p:sldId id="403" r:id="rId6"/>
    <p:sldId id="4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10uL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2D3A36-74D5-1747-B76A-5A8BAE1851F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22BA6-3B56-1F43-9AC8-06AA9AE90F50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Change pipette</a:t>
            </a:r>
          </a:p>
        </p:txBody>
      </p:sp>
    </p:spTree>
    <p:extLst>
      <p:ext uri="{BB962C8B-B14F-4D97-AF65-F5344CB8AC3E}">
        <p14:creationId xmlns:p14="http://schemas.microsoft.com/office/powerpoint/2010/main" val="290996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514972" y="47607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45CBFB-513A-794C-9F09-2EB4EBDB348E}"/>
              </a:ext>
            </a:extLst>
          </p:cNvPr>
          <p:cNvSpPr txBox="1"/>
          <p:nvPr/>
        </p:nvSpPr>
        <p:spPr>
          <a:xfrm>
            <a:off x="4514972" y="355057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12214</TotalTime>
  <Words>207</Words>
  <Application>Microsoft Macintosh PowerPoint</Application>
  <PresentationFormat>Widescreen</PresentationFormat>
  <Paragraphs>80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PCR</vt:lpstr>
      <vt:lpstr>PowerPoint Presentation</vt:lpstr>
      <vt:lpstr>Change pipette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89</cp:revision>
  <cp:lastPrinted>2020-04-16T11:14:22Z</cp:lastPrinted>
  <dcterms:created xsi:type="dcterms:W3CDTF">2020-03-24T11:24:38Z</dcterms:created>
  <dcterms:modified xsi:type="dcterms:W3CDTF">2020-04-21T17:38:16Z</dcterms:modified>
</cp:coreProperties>
</file>